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3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F0BC3-35D0-4FB1-AFFD-9AFFE37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5AA87A-DC1E-4C04-80EC-80ECFDF3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97F2B7-251D-449B-BBF9-DCA0C497B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83D899-D142-40DC-9CA3-C88BEEB4B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700DAD-CC10-41ED-BBAC-5383DD46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31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6A032-6511-4983-BD1B-4843290D4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90B7D4-C195-41FE-A4D6-CE3A2AC37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F73A69-8333-4762-9BFE-5F9136A43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382B22-62CE-4ED3-993C-45AE37A9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D924FA-49EF-41BE-8187-B5411FCB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36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AC84C69-E2BA-4C58-A74D-3CEC8FB68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A0C7A21-D1DB-4E09-8B42-59BDFA1D9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831AFB-50B0-4D44-A499-54B0A321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EE74EE-AD72-4067-B80F-FF5BBB67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601369-D1BA-49C5-95D6-58DFD98B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01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B3BC23-7BB9-4A61-8E56-942014C72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F44EDD-B740-4916-B681-8C4A4B56E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8A07C8-84E6-4256-BF88-A82D051D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7A14C3-241F-4239-A89B-E2BFC6C2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915A6A-46B1-4D0D-97C3-4EC1636D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77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C805E-CC67-41F4-9B47-560353E78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48BB2D1-1028-41F5-9E96-C4C77F4BA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ABFBD8-CD01-423B-890B-8D7CFBAF9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194A0C-4846-45F6-B853-FB8A995B4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FEB7DE-80C9-47B0-BD3A-D4665562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2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69517-FA49-4CBB-9D90-BED71D93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02D6F2-A921-48E5-975C-004C92529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CADD6E4-92B0-4F11-8A5E-72617822B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8CFE1C3-BBF6-4B91-A5F8-EDAE11DB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715F89-A7E9-4F39-BB9A-20C02C2E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8E8F606-5CAC-4600-A731-5B546076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25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9FAF3-91FF-4149-9417-7E60D864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EAC40A-412A-4E04-96E3-7B4207634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90C3C79-DDF3-43A0-A91D-72D1D613F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0D7D3DE-389E-466B-B938-E1A04F2C0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8DCD807-4E39-4E08-A45C-4991A5E7F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8864675-6E3D-4781-B7A0-17E3600B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EA24AF0-277D-4C55-9E0E-8C792A46B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F88CBC4-5702-4062-87A8-7789A041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48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D948E-E8CF-4B5B-8A07-35ACEA0E0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F6E0D67-4B36-4658-AE10-6104EF379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C975377-F8FF-4DA3-B985-E6ECE0C1C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15281B-9B7D-45B1-8EC5-69D04E4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21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98DAC4-CCEC-41EB-9E4F-BF3CA002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9A052E2-AB69-41F3-822E-0FBD1849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C1195B-A353-4150-8F85-4E6218A4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40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3CDE2-3E01-4E09-9D56-6B98775B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6238AE-6A0E-4821-B86B-0B975A7B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3E17612-C7D3-47D8-8FB6-83E5DA832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3E2ACE-DBE9-4A14-9C30-AD215123D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0F29141-DB0C-4D5D-9A68-A6F2F7647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F427B-06CA-4070-9171-352D1FCD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54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288555-5212-4405-AA8D-132B9FD8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EB47180-52F4-44A1-876D-FCBD6965A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38BCF5-7E1F-48F9-BE4E-3741608BE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119318-1153-4C7E-A1C0-A19D4DA1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A0E548-8C47-4FB8-9690-674ED8D0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053890C-961A-423F-93EE-5B120C67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58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A25D0A0-FC86-4747-8249-DECBAC6E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04BAD8-9DFD-42D2-9CFE-C328A871B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C94D28-DCA9-4840-A176-F80D7291A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E6C185-F824-44DD-B273-202B38FAC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B10BC4-8083-475D-A405-33EF19668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42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8230" y="137153"/>
            <a:ext cx="9875539" cy="65836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Žluté panáček</a:t>
            </a:r>
          </a:p>
        </p:txBody>
      </p:sp>
    </p:spTree>
    <p:extLst>
      <p:ext uri="{BB962C8B-B14F-4D97-AF65-F5344CB8AC3E}">
        <p14:creationId xmlns:p14="http://schemas.microsoft.com/office/powerpoint/2010/main" val="40329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1.24674 -0.2414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1" y="-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4674 -0.24144 L 0 0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53" y="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8230" y="137153"/>
            <a:ext cx="9875539" cy="65836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Oranžové panáček</a:t>
            </a:r>
          </a:p>
        </p:txBody>
      </p:sp>
    </p:spTree>
    <p:extLst>
      <p:ext uri="{BB962C8B-B14F-4D97-AF65-F5344CB8AC3E}">
        <p14:creationId xmlns:p14="http://schemas.microsoft.com/office/powerpoint/2010/main" val="224069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79453 -0.0902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27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453 -0.09028 L 0 0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27" y="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8230" y="137153"/>
            <a:ext cx="9875539" cy="65836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2130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Hnědé panáček</a:t>
            </a:r>
          </a:p>
        </p:txBody>
      </p:sp>
    </p:spTree>
    <p:extLst>
      <p:ext uri="{BB962C8B-B14F-4D97-AF65-F5344CB8AC3E}">
        <p14:creationId xmlns:p14="http://schemas.microsoft.com/office/powerpoint/2010/main" val="43876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771 0.02523 L 0.48958 -0.068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94" y="-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958 -0.06852 L 0.16771 0.025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85" y="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</Words>
  <PresentationFormat>Širokoúhlá obrazovka</PresentationFormat>
  <Paragraphs>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2021-09-08T06:06:24Z</dcterms:created>
  <dcterms:modified xsi:type="dcterms:W3CDTF">2021-09-08T11:44:32Z</dcterms:modified>
</cp:coreProperties>
</file>